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8B62"/>
    <a:srgbClr val="C1A677"/>
    <a:srgbClr val="C19864"/>
    <a:srgbClr val="D0A96F"/>
    <a:srgbClr val="323232"/>
    <a:srgbClr val="2E312F"/>
    <a:srgbClr val="202D24"/>
    <a:srgbClr val="202C23"/>
    <a:srgbClr val="253429"/>
    <a:srgbClr val="2C3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8A99-BF06-6078-381D-BA0AA04D3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65FA4-F230-40EA-8F3E-7B874980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CA100-F46A-EAC7-0023-E2185B4F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4204-E955-F673-A387-1219DE48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0988-84B7-4596-699A-AA7B084F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885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CBF0-5838-F7C4-5668-383CC887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056CC-DF4B-4548-212C-EED26881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0CEFC-1741-5B12-F449-CD86CF8B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D093D-13BD-A730-0B34-B5CDAC14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AF421-CE7E-6541-A4B9-E4EEEF11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9699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A69B2-6EB5-27E5-F39C-5EDFFCFD6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CAE1F-6F22-C960-7A9D-85D5CABBD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F2B2B-014A-932C-D420-FD128F33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4F6D-36C7-0A58-DE1F-65ABCC71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6C89-E376-A77A-13CC-A6544D57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7409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54CD-51CC-68D1-1044-AC4FE243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4994-5541-FD65-7AB7-7AC042603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0FC3-1181-ED52-616D-F8C50EAB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12175-2742-A5D3-637B-1C27FC4C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0622-6126-2827-0C54-1BC16AA6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7824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9467-97A8-EC00-06F4-060F8C50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66E1B-E523-5982-2A6C-B692570EC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0A1AA-FAEA-6ABB-3AB0-12D36DAC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23FFC-20B3-1B7A-6AFC-19FCFA6E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5903-AD7C-753F-3ECE-92118FB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48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4754-0CDC-F8CC-7490-7155AC90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6A2-CCBB-3102-5641-D92D16ACA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0C8B0-154B-D259-FB75-5083C3710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7E266-4F27-1BB9-806E-1DA40ACC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F8D-1A43-5E2D-921C-D74F7A8E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53E74-6614-F360-A675-63B07E7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3241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430-8514-E5E2-931F-31CF6087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C5BE-FBE5-2710-33B5-5237F6449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E1741-77B5-C7B6-9369-16B0E1A47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B0504-20E4-0347-21C7-F4E96D638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3F666-A753-5364-04D6-E9075AE64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FE286-438C-6290-A19E-40C42149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37D49-C353-144D-348F-8D91F3B5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A5814-3569-BD75-D31A-7644EA66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2918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48DA-B28E-3B75-36CE-DEABF878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B0E24-C02C-85BE-0691-F93D5704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251-C4B9-3233-35A7-9BED2161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AD5A8-86C2-51EF-3CF4-9008266E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1074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84EFB-7180-BDFD-1D5F-1B5BE08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FBDEA-C6B3-297A-5F49-EC5B6ED0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300F-EE86-EB12-1688-9D08E111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579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0688-6F85-4C5A-E28C-512A065B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6BA9-43D7-C2A3-E8BE-F1D2110C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E8F7-54E9-AE15-5FEF-1E055FA80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881A3-A6B1-9CC5-9458-4DD2AEBD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8ABF3-870D-D58C-241C-910A5269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79109-B9D3-BC7C-BB04-EF6B2563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4697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D24E-E43B-5518-ABBE-19A22133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774CF-2E91-99F6-2876-22060C1C8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3E976-53C8-BD7B-6BB6-DEDF39EA2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79805-B229-0172-7FB2-92C3A58B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BB09-AD4C-0EFC-F3E6-AF6CC54F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0A582-A433-CAE0-FB74-7F4AF26B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9256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E6B18-CD37-9346-6845-A51E694A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3C631-1F87-3E44-999D-0B5EC442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047CA-6301-55FB-6AA9-6FC87C435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09CD-734A-4908-B05E-FA4527DA59B4}" type="datetimeFigureOut">
              <a:rPr lang="en-KE" smtClean="0"/>
              <a:t>11/05/2023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51AAE-46E2-C39A-7304-9B5754ABF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D35B-EE61-62F1-37B1-EA46441D2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0855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384F66-32B1-BE6C-213A-937553F18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071C74-8E1F-4A21-1C22-4ABA7171D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562F4F"/>
              </a:gs>
              <a:gs pos="34000">
                <a:srgbClr val="552B46">
                  <a:alpha val="0"/>
                </a:srgbClr>
              </a:gs>
              <a:gs pos="75000">
                <a:srgbClr val="562F4F"/>
              </a:gs>
              <a:gs pos="86000">
                <a:srgbClr val="562F4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8F95-B1B4-636D-BCDC-F481DE8BD4A4}"/>
              </a:ext>
            </a:extLst>
          </p:cNvPr>
          <p:cNvSpPr txBox="1"/>
          <p:nvPr/>
        </p:nvSpPr>
        <p:spPr>
          <a:xfrm>
            <a:off x="3436144" y="-142875"/>
            <a:ext cx="5319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ndara Light" panose="020E0502030303020204" pitchFamily="34" charset="0"/>
              </a:rPr>
              <a:t>INCURSION</a:t>
            </a:r>
            <a:endParaRPr lang="en-KE" sz="8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6B4E9-8DD2-8B9D-B0BA-2152632F389C}"/>
              </a:ext>
            </a:extLst>
          </p:cNvPr>
          <p:cNvSpPr txBox="1"/>
          <p:nvPr/>
        </p:nvSpPr>
        <p:spPr>
          <a:xfrm>
            <a:off x="5420915" y="5334536"/>
            <a:ext cx="6669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ndara Light" panose="020E0502030303020204" pitchFamily="34" charset="0"/>
              </a:rPr>
              <a:t>CHARACTER </a:t>
            </a:r>
            <a:br>
              <a:rPr lang="en-US" sz="4800" b="1" dirty="0">
                <a:solidFill>
                  <a:schemeClr val="bg1"/>
                </a:solidFill>
                <a:latin typeface="Candara Light" panose="020E0502030303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ndara Light" panose="020E0502030303020204" pitchFamily="34" charset="0"/>
              </a:rPr>
              <a:t>MOODBOARDS</a:t>
            </a:r>
            <a:endParaRPr lang="en-KE" sz="48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9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0F80A0-95BE-FA94-61FA-8F66ECC4A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B9D5D2-4EBC-67D2-5AF3-9098F70DB3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253429"/>
              </a:gs>
              <a:gs pos="34850">
                <a:srgbClr val="2C3C2F">
                  <a:alpha val="0"/>
                </a:srgbClr>
              </a:gs>
              <a:gs pos="76000">
                <a:srgbClr val="202C23">
                  <a:alpha val="91000"/>
                </a:srgbClr>
              </a:gs>
              <a:gs pos="77000">
                <a:srgbClr val="202D24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C98A3-BF97-2373-B5A6-B9EFBBED58F3}"/>
              </a:ext>
            </a:extLst>
          </p:cNvPr>
          <p:cNvSpPr txBox="1"/>
          <p:nvPr/>
        </p:nvSpPr>
        <p:spPr>
          <a:xfrm>
            <a:off x="228600" y="343436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ndara Light" panose="020E0502030303020204" pitchFamily="34" charset="0"/>
              </a:rPr>
              <a:t>PROTAGONIST</a:t>
            </a:r>
            <a:endParaRPr lang="en-KE" sz="3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FA75-DD59-AB8A-58DD-48A2ACB09A77}"/>
              </a:ext>
            </a:extLst>
          </p:cNvPr>
          <p:cNvSpPr txBox="1"/>
          <p:nvPr/>
        </p:nvSpPr>
        <p:spPr>
          <a:xfrm>
            <a:off x="228600" y="1178242"/>
            <a:ext cx="3276600" cy="41549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FEMALE,  AGE 27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AFRICAN ORIGIN</a:t>
            </a: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Mix of modern wear and tribal African elements</a:t>
            </a: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feathered headdress and mask are  the iconic piece </a:t>
            </a: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Since the game is isometric  viewed from above at  an angle  this needs to stand out</a:t>
            </a: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This game will be on mobile and PC and will not need high fidelity textures and very high poly characters to save on resources.</a:t>
            </a:r>
          </a:p>
        </p:txBody>
      </p:sp>
    </p:spTree>
    <p:extLst>
      <p:ext uri="{BB962C8B-B14F-4D97-AF65-F5344CB8AC3E}">
        <p14:creationId xmlns:p14="http://schemas.microsoft.com/office/powerpoint/2010/main" val="377616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6C98A3-BF97-2373-B5A6-B9EFBBED58F3}"/>
              </a:ext>
            </a:extLst>
          </p:cNvPr>
          <p:cNvSpPr txBox="1"/>
          <p:nvPr/>
        </p:nvSpPr>
        <p:spPr>
          <a:xfrm>
            <a:off x="95250" y="133886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ndara Light" panose="020E0502030303020204" pitchFamily="34" charset="0"/>
              </a:rPr>
              <a:t>PROTAGONIST</a:t>
            </a:r>
            <a:endParaRPr lang="en-KE" sz="3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D445EC-37DE-C5CA-D552-9F00B5A83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0"/>
            <a:ext cx="6858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527B12-B4BB-3D66-EAEA-DB8E76CFFE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323232"/>
              </a:gs>
              <a:gs pos="34850">
                <a:srgbClr val="2E312F">
                  <a:alpha val="0"/>
                </a:srgbClr>
              </a:gs>
              <a:gs pos="64000">
                <a:srgbClr val="202C23">
                  <a:alpha val="0"/>
                </a:srgbClr>
              </a:gs>
              <a:gs pos="74000">
                <a:srgbClr val="323232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DC651-9A0A-B82C-4A40-A0D3113FD860}"/>
              </a:ext>
            </a:extLst>
          </p:cNvPr>
          <p:cNvSpPr txBox="1"/>
          <p:nvPr/>
        </p:nvSpPr>
        <p:spPr>
          <a:xfrm>
            <a:off x="228600" y="343436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ndara Light" panose="020E0502030303020204" pitchFamily="34" charset="0"/>
              </a:rPr>
              <a:t>KEY ELEMENTS</a:t>
            </a:r>
            <a:endParaRPr lang="en-KE" sz="3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FB2EC-B21B-7C90-F335-700DB87CC4F4}"/>
              </a:ext>
            </a:extLst>
          </p:cNvPr>
          <p:cNvSpPr txBox="1"/>
          <p:nvPr/>
        </p:nvSpPr>
        <p:spPr>
          <a:xfrm>
            <a:off x="371475" y="1199317"/>
            <a:ext cx="3276600" cy="2062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MASK / HEADRESS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Face:  A wooden mask painted with tribal designs – see previous slide.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Headdress – Feathers or horns in framing the top part of the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No fire !!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D5C91-B38E-A12D-5DF4-8F0965717572}"/>
              </a:ext>
            </a:extLst>
          </p:cNvPr>
          <p:cNvSpPr txBox="1"/>
          <p:nvPr/>
        </p:nvSpPr>
        <p:spPr>
          <a:xfrm>
            <a:off x="8034338" y="465207"/>
            <a:ext cx="3276600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HAIR: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Dreadlocks that fall out of the 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No need to rig / animate</a:t>
            </a: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94E36-2C17-F145-E683-08953546D92C}"/>
              </a:ext>
            </a:extLst>
          </p:cNvPr>
          <p:cNvSpPr txBox="1"/>
          <p:nvPr/>
        </p:nvSpPr>
        <p:spPr>
          <a:xfrm>
            <a:off x="8377238" y="2436882"/>
            <a:ext cx="3276600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CLOTHING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A mixture of tribal and modern wear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Long coat, with an intricate tribal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White top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Fitting leggings with the same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Open sandals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4D5CB6-378F-7961-572D-5DEAA05BF389}"/>
              </a:ext>
            </a:extLst>
          </p:cNvPr>
          <p:cNvSpPr txBox="1"/>
          <p:nvPr/>
        </p:nvSpPr>
        <p:spPr>
          <a:xfrm>
            <a:off x="371475" y="3913942"/>
            <a:ext cx="3276600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JEWELLERY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A thick bone and cloth necklace colored in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AAE19E-AC37-391C-D83C-B298B1A37E60}"/>
              </a:ext>
            </a:extLst>
          </p:cNvPr>
          <p:cNvCxnSpPr/>
          <p:nvPr/>
        </p:nvCxnSpPr>
        <p:spPr>
          <a:xfrm flipV="1">
            <a:off x="3648075" y="1199317"/>
            <a:ext cx="1819275" cy="10390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E72FC7-7C43-014E-CDB0-A44215D4BC84}"/>
              </a:ext>
            </a:extLst>
          </p:cNvPr>
          <p:cNvCxnSpPr>
            <a:cxnSpLocks/>
          </p:cNvCxnSpPr>
          <p:nvPr/>
        </p:nvCxnSpPr>
        <p:spPr>
          <a:xfrm flipV="1">
            <a:off x="3648075" y="2238375"/>
            <a:ext cx="2181225" cy="21621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363A4A-6535-F74F-2FC5-D7ABD0F6E47C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276975" y="1126927"/>
            <a:ext cx="1757363" cy="2922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F27CEB-7F79-E9FB-11CA-A9F8FB515BB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619875" y="3591044"/>
            <a:ext cx="1757363" cy="731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70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3D4D0C-E3D3-8C06-2DB0-29EEB952B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5" y="0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848C9-5464-CD76-A1D2-BA6715307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725" y="0"/>
            <a:ext cx="6858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313853-EA96-9DDB-469A-F785FBAD8D29}"/>
              </a:ext>
            </a:extLst>
          </p:cNvPr>
          <p:cNvSpPr txBox="1"/>
          <p:nvPr/>
        </p:nvSpPr>
        <p:spPr>
          <a:xfrm>
            <a:off x="4576763" y="66675"/>
            <a:ext cx="220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ndara Light" panose="020E0502030303020204" pitchFamily="34" charset="0"/>
              </a:rPr>
              <a:t>VARIANTS</a:t>
            </a:r>
            <a:endParaRPr lang="en-KE" sz="3600" b="1" dirty="0">
              <a:latin typeface="Candara Light" panose="020E0502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3CFB3-414E-BB80-CF6F-922B00BA3901}"/>
              </a:ext>
            </a:extLst>
          </p:cNvPr>
          <p:cNvSpPr txBox="1"/>
          <p:nvPr/>
        </p:nvSpPr>
        <p:spPr>
          <a:xfrm>
            <a:off x="4160044" y="5410200"/>
            <a:ext cx="321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These should help you visualize the intended outcome better</a:t>
            </a:r>
            <a:endParaRPr lang="en-KE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6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A1B1E4-9586-52F8-8C8B-880AC3E1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75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4934F-B669-B91A-E404-7E6AB7D0A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5AF425-3BF7-FBC1-C75E-10E1411E19FE}"/>
              </a:ext>
            </a:extLst>
          </p:cNvPr>
          <p:cNvSpPr txBox="1"/>
          <p:nvPr/>
        </p:nvSpPr>
        <p:spPr>
          <a:xfrm>
            <a:off x="4748213" y="266700"/>
            <a:ext cx="220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ndara Light" panose="020E0502030303020204" pitchFamily="34" charset="0"/>
              </a:rPr>
              <a:t>VARIANTS</a:t>
            </a:r>
            <a:endParaRPr lang="en-KE" sz="3600" b="1" dirty="0">
              <a:latin typeface="Candara Light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E4EE3-7CD6-A561-7BBD-891A216A8228}"/>
              </a:ext>
            </a:extLst>
          </p:cNvPr>
          <p:cNvSpPr txBox="1"/>
          <p:nvPr/>
        </p:nvSpPr>
        <p:spPr>
          <a:xfrm>
            <a:off x="4331494" y="5610225"/>
            <a:ext cx="321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These should help you visualize the intended outcome better</a:t>
            </a:r>
            <a:endParaRPr lang="en-KE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0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5AF425-3BF7-FBC1-C75E-10E1411E19FE}"/>
              </a:ext>
            </a:extLst>
          </p:cNvPr>
          <p:cNvSpPr txBox="1"/>
          <p:nvPr/>
        </p:nvSpPr>
        <p:spPr>
          <a:xfrm>
            <a:off x="119063" y="733425"/>
            <a:ext cx="4462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ndara Light" panose="020E0502030303020204" pitchFamily="34" charset="0"/>
              </a:rPr>
              <a:t>QUALITY AND TEXTURE STYLE</a:t>
            </a:r>
            <a:endParaRPr lang="en-KE" sz="3600" b="1" dirty="0">
              <a:latin typeface="Candara Light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E4EE3-7CD6-A561-7BBD-891A216A8228}"/>
              </a:ext>
            </a:extLst>
          </p:cNvPr>
          <p:cNvSpPr txBox="1"/>
          <p:nvPr/>
        </p:nvSpPr>
        <p:spPr>
          <a:xfrm>
            <a:off x="78581" y="2123659"/>
            <a:ext cx="34932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ndara Light" panose="020E0502030303020204" pitchFamily="34" charset="0"/>
              </a:rPr>
              <a:t>We will not be going for realistic graphics but more a vibrant cartoon style</a:t>
            </a:r>
          </a:p>
          <a:p>
            <a:endParaRPr lang="en-US" sz="1600" b="1" dirty="0">
              <a:latin typeface="Candara Light" panose="020E0502030303020204" pitchFamily="34" charset="0"/>
            </a:endParaRPr>
          </a:p>
          <a:p>
            <a:r>
              <a:rPr lang="en-US" sz="1600" b="1" dirty="0">
                <a:latin typeface="Candara Light" panose="020E0502030303020204" pitchFamily="34" charset="0"/>
              </a:rPr>
              <a:t>This previous concept for the protagonist should give you an idea of the level of detail</a:t>
            </a:r>
            <a:endParaRPr lang="en-KE" sz="1600" b="1" dirty="0">
              <a:latin typeface="Candara Light" panose="020E0502030303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1178BD-4BE7-7EE7-0644-43A342A15D3F}"/>
              </a:ext>
            </a:extLst>
          </p:cNvPr>
          <p:cNvGrpSpPr/>
          <p:nvPr/>
        </p:nvGrpSpPr>
        <p:grpSpPr>
          <a:xfrm>
            <a:off x="4581525" y="76200"/>
            <a:ext cx="6545761" cy="6549060"/>
            <a:chOff x="3656769" y="1"/>
            <a:chExt cx="8211795" cy="8215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7C3E95-5BE5-B115-1745-792106BC2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769" y="1"/>
              <a:ext cx="4095750" cy="40957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4D1911-1168-136D-35E4-AEDC0F969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814" y="3800061"/>
              <a:ext cx="4095750" cy="44158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D93DCD-293A-D7E0-7943-CACEDB4E7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519" y="1"/>
              <a:ext cx="4095750" cy="40957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C8B799-9711-FCFD-B6AE-3AD988FC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769" y="4095750"/>
              <a:ext cx="4120185" cy="4120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19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D46DD6-824B-9AB4-ACD5-52FD965E6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B9D5D2-4EBC-67D2-5AF3-9098F70DB3D5}"/>
              </a:ext>
            </a:extLst>
          </p:cNvPr>
          <p:cNvSpPr/>
          <p:nvPr/>
        </p:nvSpPr>
        <p:spPr>
          <a:xfrm>
            <a:off x="-41910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rgbClr val="D0A96F"/>
              </a:gs>
              <a:gs pos="61000">
                <a:srgbClr val="C19864">
                  <a:alpha val="0"/>
                </a:srgbClr>
              </a:gs>
              <a:gs pos="82000">
                <a:srgbClr val="C1A67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C98A3-BF97-2373-B5A6-B9EFBBED58F3}"/>
              </a:ext>
            </a:extLst>
          </p:cNvPr>
          <p:cNvSpPr txBox="1"/>
          <p:nvPr/>
        </p:nvSpPr>
        <p:spPr>
          <a:xfrm>
            <a:off x="228600" y="343436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ndara Light" panose="020E0502030303020204" pitchFamily="34" charset="0"/>
              </a:rPr>
              <a:t>ANTAGONIST</a:t>
            </a:r>
            <a:endParaRPr lang="en-KE" sz="3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FA75-DD59-AB8A-58DD-48A2ACB09A77}"/>
              </a:ext>
            </a:extLst>
          </p:cNvPr>
          <p:cNvSpPr txBox="1"/>
          <p:nvPr/>
        </p:nvSpPr>
        <p:spPr>
          <a:xfrm>
            <a:off x="228600" y="1178242"/>
            <a:ext cx="3276600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For the prototype we will be using this enemy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Its job is to rush the player and then cast a cone of fire .</a:t>
            </a:r>
          </a:p>
          <a:p>
            <a:endParaRPr lang="en-US" sz="2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Explodes on death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0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CB723F-D17D-7306-A9B4-525DCB288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42443"/>
            <a:ext cx="6325483" cy="63731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C5A114-E775-F480-D3A8-AF6953BE4149}"/>
              </a:ext>
            </a:extLst>
          </p:cNvPr>
          <p:cNvSpPr txBox="1"/>
          <p:nvPr/>
        </p:nvSpPr>
        <p:spPr>
          <a:xfrm>
            <a:off x="371475" y="1199317"/>
            <a:ext cx="269557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ndara Light" panose="020E0502030303020204" pitchFamily="34" charset="0"/>
              </a:rPr>
              <a:t>THE MASK / HEADRESS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ndara Light" panose="020E0502030303020204" pitchFamily="34" charset="0"/>
              </a:rPr>
              <a:t>Disproportionately large mask for his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ndara Light" panose="020E0502030303020204" pitchFamily="34" charset="0"/>
              </a:rPr>
              <a:t>The Headdress – Feathers or horns in framing the top part of the 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558492-1EBF-D6E8-5EE1-F152A086ACD3}"/>
              </a:ext>
            </a:extLst>
          </p:cNvPr>
          <p:cNvCxnSpPr/>
          <p:nvPr/>
        </p:nvCxnSpPr>
        <p:spPr>
          <a:xfrm flipV="1">
            <a:off x="3648075" y="1199317"/>
            <a:ext cx="1819275" cy="10390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9B7826-6F10-537B-28B8-949F21332B88}"/>
              </a:ext>
            </a:extLst>
          </p:cNvPr>
          <p:cNvSpPr txBox="1"/>
          <p:nvPr/>
        </p:nvSpPr>
        <p:spPr>
          <a:xfrm>
            <a:off x="371475" y="3429000"/>
            <a:ext cx="269557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ndara Light" panose="020E0502030303020204" pitchFamily="34" charset="0"/>
              </a:rPr>
              <a:t>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ndara Light" panose="020E0502030303020204" pitchFamily="34" charset="0"/>
              </a:rPr>
              <a:t>Inhumanly thin  covered in white tattoos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8A3B4D-8918-D15C-CD37-D7B8AAD135F5}"/>
              </a:ext>
            </a:extLst>
          </p:cNvPr>
          <p:cNvSpPr txBox="1"/>
          <p:nvPr/>
        </p:nvSpPr>
        <p:spPr>
          <a:xfrm>
            <a:off x="371475" y="4801433"/>
            <a:ext cx="269557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ndara Light" panose="020E0502030303020204" pitchFamily="34" charset="0"/>
              </a:rPr>
              <a:t>Props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ndara Light" panose="020E0502030303020204" pitchFamily="34" charset="0"/>
              </a:rPr>
              <a:t>Holds two fire sticks</a:t>
            </a:r>
          </a:p>
        </p:txBody>
      </p:sp>
    </p:spTree>
    <p:extLst>
      <p:ext uri="{BB962C8B-B14F-4D97-AF65-F5344CB8AC3E}">
        <p14:creationId xmlns:p14="http://schemas.microsoft.com/office/powerpoint/2010/main" val="178425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276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Candara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bharat.tavares@tandem.network</dc:creator>
  <cp:lastModifiedBy>bharat.tavares@tandem.network</cp:lastModifiedBy>
  <cp:revision>1</cp:revision>
  <dcterms:created xsi:type="dcterms:W3CDTF">2023-05-11T19:07:29Z</dcterms:created>
  <dcterms:modified xsi:type="dcterms:W3CDTF">2023-05-11T20:46:26Z</dcterms:modified>
</cp:coreProperties>
</file>